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6" autoAdjust="0"/>
    <p:restoredTop sz="86382" autoAdjust="0"/>
  </p:normalViewPr>
  <p:slideViewPr>
    <p:cSldViewPr>
      <p:cViewPr>
        <p:scale>
          <a:sx n="90" d="100"/>
          <a:sy n="90" d="100"/>
        </p:scale>
        <p:origin x="-2802" y="1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7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7" y="4176389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6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6" y="975360"/>
            <a:ext cx="3621965" cy="65263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9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7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9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28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1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0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4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2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16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2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4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8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2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2018/10/31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8229602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2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0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4294967295"/>
          </p:nvPr>
        </p:nvSpPr>
        <p:spPr>
          <a:xfrm>
            <a:off x="116632" y="107504"/>
            <a:ext cx="6624736" cy="7128792"/>
          </a:xfrm>
          <a:ln>
            <a:noFill/>
            <a:prstDash val="dash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 algn="ctr">
              <a:buNone/>
            </a:pPr>
            <a:endParaRPr lang="en-US" altLang="ja-JP" sz="1100" b="1" dirty="0"/>
          </a:p>
          <a:p>
            <a:pPr marL="45720" indent="0" algn="ctr">
              <a:buNone/>
            </a:pP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堺市立総合医療センター地域緩和ケア研修会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None/>
            </a:pP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参加申込書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7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３０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日（土）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１４：００～１６：００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会場：ホテル・アゴーラ　リージェンシー堺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４階　ロイヤルホール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5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＜連絡先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＜参加者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None/>
            </a:pPr>
            <a:r>
              <a:rPr lang="ja-JP" altLang="en-US" sz="1200" b="1" dirty="0" smtClean="0"/>
              <a:t>　　　　　　　　　　　　　　　　</a:t>
            </a:r>
            <a:endParaRPr kumimoji="1" lang="en-US" altLang="ja-JP" sz="1600" dirty="0" smtClean="0"/>
          </a:p>
          <a:p>
            <a:pPr marL="45720" indent="0">
              <a:buNone/>
            </a:pPr>
            <a:endParaRPr lang="en-US" altLang="ja-JP" sz="1600" dirty="0" smtClean="0"/>
          </a:p>
          <a:p>
            <a:pPr marL="45720" indent="0">
              <a:buNone/>
            </a:pPr>
            <a:endParaRPr lang="ja-JP" altLang="ja-JP" sz="1600" dirty="0" smtClean="0"/>
          </a:p>
          <a:p>
            <a:pPr marL="45720" indent="0">
              <a:buNone/>
            </a:pPr>
            <a:endParaRPr kumimoji="1" lang="en-US" altLang="ja-JP" sz="1600" dirty="0" smtClean="0"/>
          </a:p>
          <a:p>
            <a:pPr marL="45720" indent="0">
              <a:buNone/>
            </a:pPr>
            <a:endParaRPr kumimoji="1" lang="en-US" altLang="ja-JP" sz="16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19554"/>
              </p:ext>
            </p:extLst>
          </p:nvPr>
        </p:nvGraphicFramePr>
        <p:xfrm>
          <a:off x="568232" y="3059832"/>
          <a:ext cx="5688632" cy="136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4248472"/>
              </a:tblGrid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事業所名</a:t>
                      </a:r>
                      <a:endParaRPr kumimoji="1" lang="en-US" altLang="ja-JP" sz="15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住所</a:t>
                      </a:r>
                      <a:endParaRPr kumimoji="1" lang="ja-JP" altLang="en-US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14415"/>
              </p:ext>
            </p:extLst>
          </p:nvPr>
        </p:nvGraphicFramePr>
        <p:xfrm>
          <a:off x="578008" y="4932040"/>
          <a:ext cx="5669080" cy="2237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330"/>
                <a:gridCol w="3535750"/>
              </a:tblGrid>
              <a:tr h="371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職種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参加者氏名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7446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42203" marB="42203" anchor="ctr"/>
                </a:tc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476672" y="7452320"/>
            <a:ext cx="5871753" cy="1433206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準備の関係上、お手数ですが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に、下記宛てに</a:t>
            </a:r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6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にてご返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信いただきますようお願い申し上げます。</a:t>
            </a:r>
            <a:endParaRPr lang="en-US" altLang="ja-JP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ＦＡＸ：０７２－２７２－９９</a:t>
            </a:r>
            <a:r>
              <a:rPr lang="en-US" altLang="ja-JP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endParaRPr lang="ja-JP" altLang="en-US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9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電子カルテ ユーザー</dc:creator>
  <cp:lastModifiedBy>浅野 壮大郎</cp:lastModifiedBy>
  <cp:revision>8</cp:revision>
  <dcterms:created xsi:type="dcterms:W3CDTF">2017-12-25T10:26:31Z</dcterms:created>
  <dcterms:modified xsi:type="dcterms:W3CDTF">2018-10-31T03:01:21Z</dcterms:modified>
</cp:coreProperties>
</file>