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6" autoAdjust="0"/>
    <p:restoredTop sz="86382" autoAdjust="0"/>
  </p:normalViewPr>
  <p:slideViewPr>
    <p:cSldViewPr>
      <p:cViewPr>
        <p:scale>
          <a:sx n="90" d="100"/>
          <a:sy n="90" d="100"/>
        </p:scale>
        <p:origin x="-2802" y="110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7" y="6736727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87" y="4176389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0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86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9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6" y="975360"/>
            <a:ext cx="3621965" cy="652630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91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3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7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29" y="6143348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6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28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7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1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90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4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2" y="2946402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0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7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16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6" y="1347315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2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4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68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2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034416-4152-4542-B420-4510A3EBC894}" type="datetimeFigureOut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2018/9/25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1" y="8229602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2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79FCC2-3FBC-4667-8E44-594059ED828C}" type="slidenum">
              <a:rPr lang="ja-JP" alt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0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kumimoji="1"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4294967295"/>
          </p:nvPr>
        </p:nvSpPr>
        <p:spPr>
          <a:xfrm>
            <a:off x="116632" y="107504"/>
            <a:ext cx="6624736" cy="7128792"/>
          </a:xfrm>
          <a:ln>
            <a:noFill/>
            <a:prstDash val="dash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5720" indent="0" algn="ctr">
              <a:buNone/>
            </a:pPr>
            <a:endParaRPr lang="en-US" altLang="ja-JP" sz="1100" b="1" dirty="0"/>
          </a:p>
          <a:p>
            <a:pPr marL="45720" indent="0" algn="ctr">
              <a:buNone/>
            </a:pP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堺市立総合医療センター地域緩和ケア研修会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 algn="ctr">
              <a:buNone/>
            </a:pPr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参加申込書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7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日時：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３０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kumimoji="1"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en-US" altLang="ja-JP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日（土）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１４：００～１６：００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会場：ホテル・アゴーラ　リージェンシー堺</a:t>
            </a: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４階　ロイヤルホール</a:t>
            </a: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5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＜連絡先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1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endParaRPr lang="en-US" altLang="ja-JP" sz="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>
              <a:buNone/>
            </a:pP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＜参加者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＞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45720" indent="0" algn="ctr">
              <a:buNone/>
            </a:pPr>
            <a:r>
              <a:rPr lang="ja-JP" altLang="en-US" sz="1200" b="1" dirty="0" smtClean="0"/>
              <a:t>　　　　　　　　　　　　　　　　</a:t>
            </a:r>
            <a:endParaRPr kumimoji="1" lang="en-US" altLang="ja-JP" sz="1600" dirty="0" smtClean="0"/>
          </a:p>
          <a:p>
            <a:pPr marL="45720" indent="0">
              <a:buNone/>
            </a:pPr>
            <a:endParaRPr lang="en-US" altLang="ja-JP" sz="1600" dirty="0" smtClean="0"/>
          </a:p>
          <a:p>
            <a:pPr marL="45720" indent="0">
              <a:buNone/>
            </a:pPr>
            <a:endParaRPr lang="ja-JP" altLang="ja-JP" sz="1600" dirty="0" smtClean="0"/>
          </a:p>
          <a:p>
            <a:pPr marL="45720" indent="0">
              <a:buNone/>
            </a:pPr>
            <a:endParaRPr kumimoji="1" lang="en-US" altLang="ja-JP" sz="1600" dirty="0" smtClean="0"/>
          </a:p>
          <a:p>
            <a:pPr marL="45720" indent="0">
              <a:buNone/>
            </a:pPr>
            <a:endParaRPr kumimoji="1" lang="en-US" altLang="ja-JP" sz="1600" dirty="0" smtClean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419554"/>
              </p:ext>
            </p:extLst>
          </p:nvPr>
        </p:nvGraphicFramePr>
        <p:xfrm>
          <a:off x="568232" y="3059832"/>
          <a:ext cx="5688632" cy="136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160"/>
                <a:gridCol w="4248472"/>
              </a:tblGrid>
              <a:tr h="342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事業所名</a:t>
                      </a:r>
                      <a:endParaRPr kumimoji="1" lang="en-US" altLang="ja-JP" sz="15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</a:tr>
              <a:tr h="342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住所</a:t>
                      </a:r>
                      <a:endParaRPr kumimoji="1" lang="ja-JP" altLang="en-US" sz="15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</a:tr>
              <a:tr h="3423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</a:tr>
              <a:tr h="3423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414415"/>
              </p:ext>
            </p:extLst>
          </p:nvPr>
        </p:nvGraphicFramePr>
        <p:xfrm>
          <a:off x="578008" y="4932040"/>
          <a:ext cx="5669080" cy="2237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330"/>
                <a:gridCol w="3535750"/>
              </a:tblGrid>
              <a:tr h="3719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職種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参加者氏名</a:t>
                      </a:r>
                      <a:endParaRPr kumimoji="1" lang="ja-JP" altLang="en-US" sz="15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</a:tr>
              <a:tr h="377446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</a:tr>
              <a:tr h="3719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</a:tr>
              <a:tr h="371940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</a:tr>
              <a:tr h="371940">
                <a:tc>
                  <a:txBody>
                    <a:bodyPr/>
                    <a:lstStyle/>
                    <a:p>
                      <a:endParaRPr kumimoji="1" lang="ja-JP" altLang="en-US" sz="160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T="42203" marB="42203" anchor="ctr"/>
                </a:tc>
              </a:tr>
              <a:tr h="37194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42203" marB="42203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T="42203" marB="42203" anchor="ctr"/>
                </a:tc>
              </a:tr>
            </a:tbl>
          </a:graphicData>
        </a:graphic>
      </p:graphicFrame>
      <p:sp>
        <p:nvSpPr>
          <p:cNvPr id="13" name="角丸四角形 12"/>
          <p:cNvSpPr/>
          <p:nvPr/>
        </p:nvSpPr>
        <p:spPr>
          <a:xfrm>
            <a:off x="476672" y="7452320"/>
            <a:ext cx="5871753" cy="1433206"/>
          </a:xfrm>
          <a:prstGeom prst="round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準備の関係上、お手数ですが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b="1" u="sng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en-US" altLang="ja-JP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土</a:t>
            </a:r>
            <a:r>
              <a:rPr lang="en-US" altLang="ja-JP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b="1" u="sng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に、下記宛てに</a:t>
            </a:r>
            <a:r>
              <a:rPr lang="en-US" altLang="ja-JP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600" dirty="0" err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にてご返</a:t>
            </a:r>
            <a:r>
              <a:rPr lang="ja-JP" altLang="en-US" sz="16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信いただきますようお願い申し上げます。</a:t>
            </a:r>
            <a:endParaRPr lang="en-US" altLang="ja-JP" sz="16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ＦＡＸ：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０７２－２７２－９９</a:t>
            </a:r>
            <a:r>
              <a:rPr lang="en-US" altLang="ja-JP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0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endParaRPr lang="ja-JP" altLang="en-US" sz="20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89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リップストリーム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スリップストリーム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スリップストリーム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36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スリップストリーム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電子カルテ ユーザー</dc:creator>
  <cp:lastModifiedBy>浅野 壮大郎</cp:lastModifiedBy>
  <cp:revision>7</cp:revision>
  <dcterms:created xsi:type="dcterms:W3CDTF">2017-12-25T10:26:31Z</dcterms:created>
  <dcterms:modified xsi:type="dcterms:W3CDTF">2018-09-25T02:56:38Z</dcterms:modified>
</cp:coreProperties>
</file>